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1/15/2020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00034" y="2071678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 smtClean="0"/>
              <a:t>《</a:t>
            </a:r>
            <a:r>
              <a:rPr lang="zh-CN" altLang="en-US" sz="4000" dirty="0" smtClean="0"/>
              <a:t>新学术</a:t>
            </a:r>
            <a:r>
              <a:rPr lang="en-US" sz="4000" dirty="0" smtClean="0"/>
              <a:t>SSCI</a:t>
            </a:r>
            <a:r>
              <a:rPr lang="zh-CN" altLang="en-US" sz="4000" dirty="0" smtClean="0"/>
              <a:t>期刊精选整合平台</a:t>
            </a:r>
            <a:r>
              <a:rPr lang="en-US" altLang="zh-CN" sz="4000" dirty="0" smtClean="0"/>
              <a:t>》</a:t>
            </a:r>
            <a:r>
              <a:rPr lang="zh-CN" altLang="en-US" dirty="0" smtClean="0"/>
              <a:t>使用</a:t>
            </a:r>
            <a:r>
              <a:rPr lang="zh-CN" altLang="en-US" dirty="0" smtClean="0"/>
              <a:t>说明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期刊列表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430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r>
              <a:rPr lang="zh-CN" altLang="en-US" dirty="0" smtClean="0"/>
              <a:t>期刊的具体信息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5"/>
            <a:ext cx="9144000" cy="417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点期刊名称后的检索结果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475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4786314" y="1500174"/>
            <a:ext cx="1785950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检索方式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86578" y="3143248"/>
            <a:ext cx="1785950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结果排序方式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57752" y="3286124"/>
            <a:ext cx="1785950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摘要与全文下载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28794" y="2500306"/>
            <a:ext cx="121444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精炼检索结果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（一</a:t>
            </a:r>
            <a:r>
              <a:rPr lang="zh-CN" altLang="en-US" dirty="0" smtClean="0"/>
              <a:t>）登录：图书馆主页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39428"/>
            <a:ext cx="9144000" cy="438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（二）进入系统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928802"/>
            <a:ext cx="9144000" cy="442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（三）</a:t>
            </a:r>
            <a:r>
              <a:rPr lang="zh-CN" altLang="en-US" dirty="0" smtClean="0"/>
              <a:t>浏览</a:t>
            </a:r>
            <a:r>
              <a:rPr lang="en-US" altLang="zh-CN" dirty="0" smtClean="0"/>
              <a:t>/</a:t>
            </a:r>
            <a:r>
              <a:rPr lang="zh-CN" altLang="en-US" dirty="0" smtClean="0"/>
              <a:t>检索</a:t>
            </a:r>
            <a:r>
              <a:rPr lang="en-US" dirty="0" smtClean="0"/>
              <a:t>/</a:t>
            </a:r>
            <a:r>
              <a:rPr lang="zh-CN" altLang="en-US" dirty="0" smtClean="0"/>
              <a:t>下载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endParaRPr lang="en-US" altLang="zh-CN" dirty="0" smtClean="0"/>
          </a:p>
          <a:p>
            <a:pPr>
              <a:spcAft>
                <a:spcPts val="1200"/>
              </a:spcAft>
            </a:pPr>
            <a:r>
              <a:rPr lang="zh-CN" altLang="en-US" dirty="0" smtClean="0"/>
              <a:t>进入</a:t>
            </a:r>
            <a:r>
              <a:rPr lang="zh-CN" altLang="en-US" dirty="0" smtClean="0"/>
              <a:t>数据库后，可看到页面检索框以及检索条件，输入想要查找的关键词，即可快速获得该关键词在库内的所有文献资源，再点击全文即可在线浏览；</a:t>
            </a:r>
          </a:p>
          <a:p>
            <a:pPr>
              <a:spcAft>
                <a:spcPts val="1200"/>
              </a:spcAft>
            </a:pPr>
            <a:r>
              <a:rPr lang="zh-CN" altLang="en-US" dirty="0" smtClean="0"/>
              <a:t>也可将在线浏览的文献下载到本地，或将其打印或编辑，方便使用。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页面功能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="http://schemas.openxmlformats.org/wordprocessingml/2006/main" xmlns:w14="http://schemas.microsoft.com/office/word/2010/wordml" xmlns:w10="urn:schemas-microsoft-com:office:word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wpsCustomData="http://www.wps.cn/officeDocument/2013/wpsCustomData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1500174"/>
            <a:ext cx="9144000" cy="42148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椭圆 5"/>
          <p:cNvSpPr/>
          <p:nvPr/>
        </p:nvSpPr>
        <p:spPr>
          <a:xfrm>
            <a:off x="6000760" y="3786190"/>
            <a:ext cx="928694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>
            <a:endCxn id="6" idx="7"/>
          </p:cNvCxnSpPr>
          <p:nvPr/>
        </p:nvCxnSpPr>
        <p:spPr>
          <a:xfrm rot="10800000" flipV="1">
            <a:off x="6793450" y="3214685"/>
            <a:ext cx="993260" cy="634275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7858148" y="3000372"/>
            <a:ext cx="64294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期刊列表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="http://schemas.openxmlformats.org/wordprocessingml/2006/main" xmlns:w14="http://schemas.microsoft.com/office/word/2010/wordml" xmlns:w10="urn:schemas-microsoft-com:office:word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wpsCustomData="http://www.wps.cn/officeDocument/2013/wpsCustomData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1428736"/>
            <a:ext cx="9144000" cy="45005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简单检索及结果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具体文章及功能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451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>
          <a:xfrm>
            <a:off x="6786578" y="1714488"/>
            <a:ext cx="135732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相关文章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15140" y="3714752"/>
            <a:ext cx="135732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热点文章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57620" y="1714488"/>
            <a:ext cx="135732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分享与打印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29124" y="3143248"/>
            <a:ext cx="135732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PDF</a:t>
            </a:r>
            <a:r>
              <a:rPr lang="zh-CN" altLang="en-US" dirty="0" smtClean="0">
                <a:solidFill>
                  <a:srgbClr val="FF0000"/>
                </a:solidFill>
              </a:rPr>
              <a:t>全文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71736" y="5072074"/>
            <a:ext cx="2857520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引用这篇文章的格式参考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PDF</a:t>
            </a:r>
            <a:r>
              <a:rPr lang="zh-CN" altLang="en-US" dirty="0" smtClean="0"/>
              <a:t>全文在线阅读及下载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="http://schemas.openxmlformats.org/wordprocessingml/2006/main" xmlns:w14="http://schemas.microsoft.com/office/word/2010/wordml" xmlns:w10="urn:schemas-microsoft-com:office:word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wpsCustomData="http://www.wps.cn/officeDocument/2013/wpsCustomData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1428736"/>
            <a:ext cx="9144000" cy="464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en-US" altLang="zh-CN" dirty="0" err="1" smtClean="0"/>
              <a:t>Jouranl</a:t>
            </a:r>
            <a:r>
              <a:rPr lang="en-US" altLang="zh-CN" dirty="0" smtClean="0"/>
              <a:t> list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56794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6143636" y="2714620"/>
            <a:ext cx="1785950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输入刊名关键词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72132" y="3500438"/>
            <a:ext cx="128588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刊名字顺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</TotalTime>
  <Words>162</Words>
  <Application>Microsoft Office PowerPoint</Application>
  <PresentationFormat>全屏显示(4:3)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Flow</vt:lpstr>
      <vt:lpstr>《新学术SSCI期刊精选整合平台》使用说明</vt:lpstr>
      <vt:lpstr>（一）登录：图书馆主页</vt:lpstr>
      <vt:lpstr>（二）进入系统</vt:lpstr>
      <vt:lpstr>（三）浏览/检索/下载</vt:lpstr>
      <vt:lpstr>页面功能</vt:lpstr>
      <vt:lpstr>简单检索及结果</vt:lpstr>
      <vt:lpstr>具体文章及功能</vt:lpstr>
      <vt:lpstr>PDF全文在线阅读及下载</vt:lpstr>
      <vt:lpstr>Jouranl list</vt:lpstr>
      <vt:lpstr>期刊列表</vt:lpstr>
      <vt:lpstr>期刊的具体信息</vt:lpstr>
      <vt:lpstr>点期刊名称后的检索结果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《新学术SSCI期刊精选整合平台》使用说明</dc:title>
  <dc:creator>PC</dc:creator>
  <cp:lastModifiedBy>PC</cp:lastModifiedBy>
  <cp:revision>9</cp:revision>
  <dcterms:created xsi:type="dcterms:W3CDTF">2020-01-15T01:30:56Z</dcterms:created>
  <dcterms:modified xsi:type="dcterms:W3CDTF">2020-01-15T02:57:19Z</dcterms:modified>
</cp:coreProperties>
</file>